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?>
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thumbnail" Target="docProps/thumbnail.jpeg"/>
  <Relationship Id="rId3" Type="http://schemas.openxmlformats.org/package/2006/relationships/metadata/core-properties" Target="docProps/core.xml"/>
  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  <p:sldId id="403" r:id="rId153"/>
    <p:sldId id="404" r:id="rId154"/>
    <p:sldId id="405" r:id="rId155"/>
    <p:sldId id="406" r:id="rId156"/>
    <p:sldId id="407" r:id="rId157"/>
    <p:sldId id="408" r:id="rId158"/>
    <p:sldId id="409" r:id="rId159"/>
    <p:sldId id="410" r:id="rId160"/>
    <p:sldId id="411" r:id="rId161"/>
    <p:sldId id="412" r:id="rId162"/>
    <p:sldId id="413" r:id="rId163"/>
    <p:sldId id="414" r:id="rId164"/>
    <p:sldId id="415" r:id="rId165"/>
    <p:sldId id="416" r:id="rId166"/>
    <p:sldId id="417" r:id="rId167"/>
    <p:sldId id="418" r:id="rId168"/>
  </p:sldIdLst>
  <p:sldSz cx="24384000" cy="1409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
<Relationships xmlns="http://schemas.openxmlformats.org/package/2006/relationships">
  <Relationship Id="rId1" Type="http://schemas.openxmlformats.org/officeDocument/2006/relationships/slideMaster" Target="slideMasters/slideMaster1.xml"/>
  <Relationship Id="rId10" Type="http://schemas.openxmlformats.org/officeDocument/2006/relationships/slide" Target="slides/slide5.xml"/>
  <Relationship Id="rId100" Type="http://schemas.openxmlformats.org/officeDocument/2006/relationships/slide" Target="slides/slide95.xml"/>
  <Relationship Id="rId101" Type="http://schemas.openxmlformats.org/officeDocument/2006/relationships/slide" Target="slides/slide96.xml"/>
  <Relationship Id="rId102" Type="http://schemas.openxmlformats.org/officeDocument/2006/relationships/slide" Target="slides/slide97.xml"/>
  <Relationship Id="rId103" Type="http://schemas.openxmlformats.org/officeDocument/2006/relationships/slide" Target="slides/slide98.xml"/>
  <Relationship Id="rId104" Type="http://schemas.openxmlformats.org/officeDocument/2006/relationships/slide" Target="slides/slide99.xml"/>
  <Relationship Id="rId105" Type="http://schemas.openxmlformats.org/officeDocument/2006/relationships/slide" Target="slides/slide100.xml"/>
  <Relationship Id="rId106" Type="http://schemas.openxmlformats.org/officeDocument/2006/relationships/slide" Target="slides/slide101.xml"/>
  <Relationship Id="rId107" Type="http://schemas.openxmlformats.org/officeDocument/2006/relationships/slide" Target="slides/slide102.xml"/>
  <Relationship Id="rId108" Type="http://schemas.openxmlformats.org/officeDocument/2006/relationships/slide" Target="slides/slide103.xml"/>
  <Relationship Id="rId109" Type="http://schemas.openxmlformats.org/officeDocument/2006/relationships/slide" Target="slides/slide104.xml"/>
  <Relationship Id="rId11" Type="http://schemas.openxmlformats.org/officeDocument/2006/relationships/slide" Target="slides/slide6.xml"/>
  <Relationship Id="rId110" Type="http://schemas.openxmlformats.org/officeDocument/2006/relationships/slide" Target="slides/slide105.xml"/>
  <Relationship Id="rId111" Type="http://schemas.openxmlformats.org/officeDocument/2006/relationships/slide" Target="slides/slide106.xml"/>
  <Relationship Id="rId112" Type="http://schemas.openxmlformats.org/officeDocument/2006/relationships/slide" Target="slides/slide107.xml"/>
  <Relationship Id="rId113" Type="http://schemas.openxmlformats.org/officeDocument/2006/relationships/slide" Target="slides/slide108.xml"/>
  <Relationship Id="rId114" Type="http://schemas.openxmlformats.org/officeDocument/2006/relationships/slide" Target="slides/slide109.xml"/>
  <Relationship Id="rId115" Type="http://schemas.openxmlformats.org/officeDocument/2006/relationships/slide" Target="slides/slide110.xml"/>
  <Relationship Id="rId116" Type="http://schemas.openxmlformats.org/officeDocument/2006/relationships/slide" Target="slides/slide111.xml"/>
  <Relationship Id="rId117" Type="http://schemas.openxmlformats.org/officeDocument/2006/relationships/slide" Target="slides/slide112.xml"/>
  <Relationship Id="rId118" Type="http://schemas.openxmlformats.org/officeDocument/2006/relationships/slide" Target="slides/slide113.xml"/>
  <Relationship Id="rId119" Type="http://schemas.openxmlformats.org/officeDocument/2006/relationships/slide" Target="slides/slide114.xml"/>
  <Relationship Id="rId12" Type="http://schemas.openxmlformats.org/officeDocument/2006/relationships/slide" Target="slides/slide7.xml"/>
  <Relationship Id="rId120" Type="http://schemas.openxmlformats.org/officeDocument/2006/relationships/slide" Target="slides/slide115.xml"/>
  <Relationship Id="rId121" Type="http://schemas.openxmlformats.org/officeDocument/2006/relationships/slide" Target="slides/slide116.xml"/>
  <Relationship Id="rId122" Type="http://schemas.openxmlformats.org/officeDocument/2006/relationships/slide" Target="slides/slide117.xml"/>
  <Relationship Id="rId123" Type="http://schemas.openxmlformats.org/officeDocument/2006/relationships/slide" Target="slides/slide118.xml"/>
  <Relationship Id="rId124" Type="http://schemas.openxmlformats.org/officeDocument/2006/relationships/slide" Target="slides/slide119.xml"/>
  <Relationship Id="rId125" Type="http://schemas.openxmlformats.org/officeDocument/2006/relationships/slide" Target="slides/slide120.xml"/>
  <Relationship Id="rId126" Type="http://schemas.openxmlformats.org/officeDocument/2006/relationships/slide" Target="slides/slide121.xml"/>
  <Relationship Id="rId127" Type="http://schemas.openxmlformats.org/officeDocument/2006/relationships/slide" Target="slides/slide122.xml"/>
  <Relationship Id="rId128" Type="http://schemas.openxmlformats.org/officeDocument/2006/relationships/slide" Target="slides/slide123.xml"/>
  <Relationship Id="rId129" Type="http://schemas.openxmlformats.org/officeDocument/2006/relationships/slide" Target="slides/slide124.xml"/>
  <Relationship Id="rId13" Type="http://schemas.openxmlformats.org/officeDocument/2006/relationships/slide" Target="slides/slide8.xml"/>
  <Relationship Id="rId130" Type="http://schemas.openxmlformats.org/officeDocument/2006/relationships/slide" Target="slides/slide125.xml"/>
  <Relationship Id="rId131" Type="http://schemas.openxmlformats.org/officeDocument/2006/relationships/slide" Target="slides/slide126.xml"/>
  <Relationship Id="rId132" Type="http://schemas.openxmlformats.org/officeDocument/2006/relationships/slide" Target="slides/slide127.xml"/>
  <Relationship Id="rId133" Type="http://schemas.openxmlformats.org/officeDocument/2006/relationships/slide" Target="slides/slide128.xml"/>
  <Relationship Id="rId134" Type="http://schemas.openxmlformats.org/officeDocument/2006/relationships/slide" Target="slides/slide129.xml"/>
  <Relationship Id="rId135" Type="http://schemas.openxmlformats.org/officeDocument/2006/relationships/slide" Target="slides/slide130.xml"/>
  <Relationship Id="rId136" Type="http://schemas.openxmlformats.org/officeDocument/2006/relationships/slide" Target="slides/slide131.xml"/>
  <Relationship Id="rId137" Type="http://schemas.openxmlformats.org/officeDocument/2006/relationships/slide" Target="slides/slide132.xml"/>
  <Relationship Id="rId138" Type="http://schemas.openxmlformats.org/officeDocument/2006/relationships/slide" Target="slides/slide133.xml"/>
  <Relationship Id="rId139" Type="http://schemas.openxmlformats.org/officeDocument/2006/relationships/slide" Target="slides/slide134.xml"/>
  <Relationship Id="rId14" Type="http://schemas.openxmlformats.org/officeDocument/2006/relationships/slide" Target="slides/slide9.xml"/>
  <Relationship Id="rId140" Type="http://schemas.openxmlformats.org/officeDocument/2006/relationships/slide" Target="slides/slide135.xml"/>
  <Relationship Id="rId141" Type="http://schemas.openxmlformats.org/officeDocument/2006/relationships/slide" Target="slides/slide136.xml"/>
  <Relationship Id="rId142" Type="http://schemas.openxmlformats.org/officeDocument/2006/relationships/slide" Target="slides/slide137.xml"/>
  <Relationship Id="rId143" Type="http://schemas.openxmlformats.org/officeDocument/2006/relationships/slide" Target="slides/slide138.xml"/>
  <Relationship Id="rId144" Type="http://schemas.openxmlformats.org/officeDocument/2006/relationships/slide" Target="slides/slide139.xml"/>
  <Relationship Id="rId145" Type="http://schemas.openxmlformats.org/officeDocument/2006/relationships/slide" Target="slides/slide140.xml"/>
  <Relationship Id="rId146" Type="http://schemas.openxmlformats.org/officeDocument/2006/relationships/slide" Target="slides/slide141.xml"/>
  <Relationship Id="rId147" Type="http://schemas.openxmlformats.org/officeDocument/2006/relationships/slide" Target="slides/slide142.xml"/>
  <Relationship Id="rId148" Type="http://schemas.openxmlformats.org/officeDocument/2006/relationships/slide" Target="slides/slide143.xml"/>
  <Relationship Id="rId149" Type="http://schemas.openxmlformats.org/officeDocument/2006/relationships/slide" Target="slides/slide144.xml"/>
  <Relationship Id="rId15" Type="http://schemas.openxmlformats.org/officeDocument/2006/relationships/slide" Target="slides/slide10.xml"/>
  <Relationship Id="rId150" Type="http://schemas.openxmlformats.org/officeDocument/2006/relationships/slide" Target="slides/slide145.xml"/>
  <Relationship Id="rId151" Type="http://schemas.openxmlformats.org/officeDocument/2006/relationships/slide" Target="slides/slide146.xml"/>
  <Relationship Id="rId152" Type="http://schemas.openxmlformats.org/officeDocument/2006/relationships/slide" Target="slides/slide147.xml"/>
  <Relationship Id="rId153" Type="http://schemas.openxmlformats.org/officeDocument/2006/relationships/slide" Target="slides/slide148.xml"/>
  <Relationship Id="rId154" Type="http://schemas.openxmlformats.org/officeDocument/2006/relationships/slide" Target="slides/slide149.xml"/>
  <Relationship Id="rId155" Type="http://schemas.openxmlformats.org/officeDocument/2006/relationships/slide" Target="slides/slide150.xml"/>
  <Relationship Id="rId156" Type="http://schemas.openxmlformats.org/officeDocument/2006/relationships/slide" Target="slides/slide151.xml"/>
  <Relationship Id="rId157" Type="http://schemas.openxmlformats.org/officeDocument/2006/relationships/slide" Target="slides/slide152.xml"/>
  <Relationship Id="rId158" Type="http://schemas.openxmlformats.org/officeDocument/2006/relationships/slide" Target="slides/slide153.xml"/>
  <Relationship Id="rId159" Type="http://schemas.openxmlformats.org/officeDocument/2006/relationships/slide" Target="slides/slide154.xml"/>
  <Relationship Id="rId16" Type="http://schemas.openxmlformats.org/officeDocument/2006/relationships/slide" Target="slides/slide11.xml"/>
  <Relationship Id="rId160" Type="http://schemas.openxmlformats.org/officeDocument/2006/relationships/slide" Target="slides/slide155.xml"/>
  <Relationship Id="rId161" Type="http://schemas.openxmlformats.org/officeDocument/2006/relationships/slide" Target="slides/slide156.xml"/>
  <Relationship Id="rId162" Type="http://schemas.openxmlformats.org/officeDocument/2006/relationships/slide" Target="slides/slide157.xml"/>
  <Relationship Id="rId163" Type="http://schemas.openxmlformats.org/officeDocument/2006/relationships/slide" Target="slides/slide158.xml"/>
  <Relationship Id="rId164" Type="http://schemas.openxmlformats.org/officeDocument/2006/relationships/slide" Target="slides/slide159.xml"/>
  <Relationship Id="rId165" Type="http://schemas.openxmlformats.org/officeDocument/2006/relationships/slide" Target="slides/slide160.xml"/>
  <Relationship Id="rId166" Type="http://schemas.openxmlformats.org/officeDocument/2006/relationships/slide" Target="slides/slide161.xml"/>
  <Relationship Id="rId167" Type="http://schemas.openxmlformats.org/officeDocument/2006/relationships/slide" Target="slides/slide162.xml"/>
  <Relationship Id="rId168" Type="http://schemas.openxmlformats.org/officeDocument/2006/relationships/slide" Target="slides/slide163.xml"/>
  <Relationship Id="rId17" Type="http://schemas.openxmlformats.org/officeDocument/2006/relationships/slide" Target="slides/slide12.xml"/>
  <Relationship Id="rId18" Type="http://schemas.openxmlformats.org/officeDocument/2006/relationships/slide" Target="slides/slide13.xml"/>
  <Relationship Id="rId19" Type="http://schemas.openxmlformats.org/officeDocument/2006/relationships/slide" Target="slides/slide14.xml"/>
  <Relationship Id="rId2" Type="http://schemas.openxmlformats.org/officeDocument/2006/relationships/presProps" Target="presProps.xml"/>
  <Relationship Id="rId20" Type="http://schemas.openxmlformats.org/officeDocument/2006/relationships/slide" Target="slides/slide15.xml"/>
  <Relationship Id="rId21" Type="http://schemas.openxmlformats.org/officeDocument/2006/relationships/slide" Target="slides/slide16.xml"/>
  <Relationship Id="rId22" Type="http://schemas.openxmlformats.org/officeDocument/2006/relationships/slide" Target="slides/slide17.xml"/>
  <Relationship Id="rId23" Type="http://schemas.openxmlformats.org/officeDocument/2006/relationships/slide" Target="slides/slide18.xml"/>
  <Relationship Id="rId24" Type="http://schemas.openxmlformats.org/officeDocument/2006/relationships/slide" Target="slides/slide19.xml"/>
  <Relationship Id="rId25" Type="http://schemas.openxmlformats.org/officeDocument/2006/relationships/slide" Target="slides/slide20.xml"/>
  <Relationship Id="rId26" Type="http://schemas.openxmlformats.org/officeDocument/2006/relationships/slide" Target="slides/slide21.xml"/>
  <Relationship Id="rId27" Type="http://schemas.openxmlformats.org/officeDocument/2006/relationships/slide" Target="slides/slide22.xml"/>
  <Relationship Id="rId28" Type="http://schemas.openxmlformats.org/officeDocument/2006/relationships/slide" Target="slides/slide23.xml"/>
  <Relationship Id="rId29" Type="http://schemas.openxmlformats.org/officeDocument/2006/relationships/slide" Target="slides/slide24.xml"/>
  <Relationship Id="rId3" Type="http://schemas.openxmlformats.org/officeDocument/2006/relationships/viewProps" Target="viewProps.xml"/>
  <Relationship Id="rId30" Type="http://schemas.openxmlformats.org/officeDocument/2006/relationships/slide" Target="slides/slide25.xml"/>
  <Relationship Id="rId31" Type="http://schemas.openxmlformats.org/officeDocument/2006/relationships/slide" Target="slides/slide26.xml"/>
  <Relationship Id="rId32" Type="http://schemas.openxmlformats.org/officeDocument/2006/relationships/slide" Target="slides/slide27.xml"/>
  <Relationship Id="rId33" Type="http://schemas.openxmlformats.org/officeDocument/2006/relationships/slide" Target="slides/slide28.xml"/>
  <Relationship Id="rId34" Type="http://schemas.openxmlformats.org/officeDocument/2006/relationships/slide" Target="slides/slide29.xml"/>
  <Relationship Id="rId35" Type="http://schemas.openxmlformats.org/officeDocument/2006/relationships/slide" Target="slides/slide30.xml"/>
  <Relationship Id="rId36" Type="http://schemas.openxmlformats.org/officeDocument/2006/relationships/slide" Target="slides/slide31.xml"/>
  <Relationship Id="rId37" Type="http://schemas.openxmlformats.org/officeDocument/2006/relationships/slide" Target="slides/slide32.xml"/>
  <Relationship Id="rId38" Type="http://schemas.openxmlformats.org/officeDocument/2006/relationships/slide" Target="slides/slide33.xml"/>
  <Relationship Id="rId39" Type="http://schemas.openxmlformats.org/officeDocument/2006/relationships/slide" Target="slides/slide34.xml"/>
  <Relationship Id="rId4" Type="http://schemas.openxmlformats.org/officeDocument/2006/relationships/theme" Target="theme/theme1.xml"/>
  <Relationship Id="rId40" Type="http://schemas.openxmlformats.org/officeDocument/2006/relationships/slide" Target="slides/slide35.xml"/>
  <Relationship Id="rId41" Type="http://schemas.openxmlformats.org/officeDocument/2006/relationships/slide" Target="slides/slide36.xml"/>
  <Relationship Id="rId42" Type="http://schemas.openxmlformats.org/officeDocument/2006/relationships/slide" Target="slides/slide37.xml"/>
  <Relationship Id="rId43" Type="http://schemas.openxmlformats.org/officeDocument/2006/relationships/slide" Target="slides/slide38.xml"/>
  <Relationship Id="rId44" Type="http://schemas.openxmlformats.org/officeDocument/2006/relationships/slide" Target="slides/slide39.xml"/>
  <Relationship Id="rId45" Type="http://schemas.openxmlformats.org/officeDocument/2006/relationships/slide" Target="slides/slide40.xml"/>
  <Relationship Id="rId46" Type="http://schemas.openxmlformats.org/officeDocument/2006/relationships/slide" Target="slides/slide41.xml"/>
  <Relationship Id="rId47" Type="http://schemas.openxmlformats.org/officeDocument/2006/relationships/slide" Target="slides/slide42.xml"/>
  <Relationship Id="rId48" Type="http://schemas.openxmlformats.org/officeDocument/2006/relationships/slide" Target="slides/slide43.xml"/>
  <Relationship Id="rId49" Type="http://schemas.openxmlformats.org/officeDocument/2006/relationships/slide" Target="slides/slide44.xml"/>
  <Relationship Id="rId5" Type="http://schemas.openxmlformats.org/officeDocument/2006/relationships/tableStyles" Target="tableStyles.xml"/>
  <Relationship Id="rId50" Type="http://schemas.openxmlformats.org/officeDocument/2006/relationships/slide" Target="slides/slide45.xml"/>
  <Relationship Id="rId51" Type="http://schemas.openxmlformats.org/officeDocument/2006/relationships/slide" Target="slides/slide46.xml"/>
  <Relationship Id="rId52" Type="http://schemas.openxmlformats.org/officeDocument/2006/relationships/slide" Target="slides/slide47.xml"/>
  <Relationship Id="rId53" Type="http://schemas.openxmlformats.org/officeDocument/2006/relationships/slide" Target="slides/slide48.xml"/>
  <Relationship Id="rId54" Type="http://schemas.openxmlformats.org/officeDocument/2006/relationships/slide" Target="slides/slide49.xml"/>
  <Relationship Id="rId55" Type="http://schemas.openxmlformats.org/officeDocument/2006/relationships/slide" Target="slides/slide50.xml"/>
  <Relationship Id="rId56" Type="http://schemas.openxmlformats.org/officeDocument/2006/relationships/slide" Target="slides/slide51.xml"/>
  <Relationship Id="rId57" Type="http://schemas.openxmlformats.org/officeDocument/2006/relationships/slide" Target="slides/slide52.xml"/>
  <Relationship Id="rId58" Type="http://schemas.openxmlformats.org/officeDocument/2006/relationships/slide" Target="slides/slide53.xml"/>
  <Relationship Id="rId59" Type="http://schemas.openxmlformats.org/officeDocument/2006/relationships/slide" Target="slides/slide54.xml"/>
  <Relationship Id="rId6" Type="http://schemas.openxmlformats.org/officeDocument/2006/relationships/slide" Target="slides/slide1.xml"/>
  <Relationship Id="rId60" Type="http://schemas.openxmlformats.org/officeDocument/2006/relationships/slide" Target="slides/slide55.xml"/>
  <Relationship Id="rId61" Type="http://schemas.openxmlformats.org/officeDocument/2006/relationships/slide" Target="slides/slide56.xml"/>
  <Relationship Id="rId62" Type="http://schemas.openxmlformats.org/officeDocument/2006/relationships/slide" Target="slides/slide57.xml"/>
  <Relationship Id="rId63" Type="http://schemas.openxmlformats.org/officeDocument/2006/relationships/slide" Target="slides/slide58.xml"/>
  <Relationship Id="rId64" Type="http://schemas.openxmlformats.org/officeDocument/2006/relationships/slide" Target="slides/slide59.xml"/>
  <Relationship Id="rId65" Type="http://schemas.openxmlformats.org/officeDocument/2006/relationships/slide" Target="slides/slide60.xml"/>
  <Relationship Id="rId66" Type="http://schemas.openxmlformats.org/officeDocument/2006/relationships/slide" Target="slides/slide61.xml"/>
  <Relationship Id="rId67" Type="http://schemas.openxmlformats.org/officeDocument/2006/relationships/slide" Target="slides/slide62.xml"/>
  <Relationship Id="rId68" Type="http://schemas.openxmlformats.org/officeDocument/2006/relationships/slide" Target="slides/slide63.xml"/>
  <Relationship Id="rId69" Type="http://schemas.openxmlformats.org/officeDocument/2006/relationships/slide" Target="slides/slide64.xml"/>
  <Relationship Id="rId7" Type="http://schemas.openxmlformats.org/officeDocument/2006/relationships/slide" Target="slides/slide2.xml"/>
  <Relationship Id="rId70" Type="http://schemas.openxmlformats.org/officeDocument/2006/relationships/slide" Target="slides/slide65.xml"/>
  <Relationship Id="rId71" Type="http://schemas.openxmlformats.org/officeDocument/2006/relationships/slide" Target="slides/slide66.xml"/>
  <Relationship Id="rId72" Type="http://schemas.openxmlformats.org/officeDocument/2006/relationships/slide" Target="slides/slide67.xml"/>
  <Relationship Id="rId73" Type="http://schemas.openxmlformats.org/officeDocument/2006/relationships/slide" Target="slides/slide68.xml"/>
  <Relationship Id="rId74" Type="http://schemas.openxmlformats.org/officeDocument/2006/relationships/slide" Target="slides/slide69.xml"/>
  <Relationship Id="rId75" Type="http://schemas.openxmlformats.org/officeDocument/2006/relationships/slide" Target="slides/slide70.xml"/>
  <Relationship Id="rId76" Type="http://schemas.openxmlformats.org/officeDocument/2006/relationships/slide" Target="slides/slide71.xml"/>
  <Relationship Id="rId77" Type="http://schemas.openxmlformats.org/officeDocument/2006/relationships/slide" Target="slides/slide72.xml"/>
  <Relationship Id="rId78" Type="http://schemas.openxmlformats.org/officeDocument/2006/relationships/slide" Target="slides/slide73.xml"/>
  <Relationship Id="rId79" Type="http://schemas.openxmlformats.org/officeDocument/2006/relationships/slide" Target="slides/slide74.xml"/>
  <Relationship Id="rId8" Type="http://schemas.openxmlformats.org/officeDocument/2006/relationships/slide" Target="slides/slide3.xml"/>
  <Relationship Id="rId80" Type="http://schemas.openxmlformats.org/officeDocument/2006/relationships/slide" Target="slides/slide75.xml"/>
  <Relationship Id="rId81" Type="http://schemas.openxmlformats.org/officeDocument/2006/relationships/slide" Target="slides/slide76.xml"/>
  <Relationship Id="rId82" Type="http://schemas.openxmlformats.org/officeDocument/2006/relationships/slide" Target="slides/slide77.xml"/>
  <Relationship Id="rId83" Type="http://schemas.openxmlformats.org/officeDocument/2006/relationships/slide" Target="slides/slide78.xml"/>
  <Relationship Id="rId84" Type="http://schemas.openxmlformats.org/officeDocument/2006/relationships/slide" Target="slides/slide79.xml"/>
  <Relationship Id="rId85" Type="http://schemas.openxmlformats.org/officeDocument/2006/relationships/slide" Target="slides/slide80.xml"/>
  <Relationship Id="rId86" Type="http://schemas.openxmlformats.org/officeDocument/2006/relationships/slide" Target="slides/slide81.xml"/>
  <Relationship Id="rId87" Type="http://schemas.openxmlformats.org/officeDocument/2006/relationships/slide" Target="slides/slide82.xml"/>
  <Relationship Id="rId88" Type="http://schemas.openxmlformats.org/officeDocument/2006/relationships/slide" Target="slides/slide83.xml"/>
  <Relationship Id="rId89" Type="http://schemas.openxmlformats.org/officeDocument/2006/relationships/slide" Target="slides/slide84.xml"/>
  <Relationship Id="rId9" Type="http://schemas.openxmlformats.org/officeDocument/2006/relationships/slide" Target="slides/slide4.xml"/>
  <Relationship Id="rId90" Type="http://schemas.openxmlformats.org/officeDocument/2006/relationships/slide" Target="slides/slide85.xml"/>
  <Relationship Id="rId91" Type="http://schemas.openxmlformats.org/officeDocument/2006/relationships/slide" Target="slides/slide86.xml"/>
  <Relationship Id="rId92" Type="http://schemas.openxmlformats.org/officeDocument/2006/relationships/slide" Target="slides/slide87.xml"/>
  <Relationship Id="rId93" Type="http://schemas.openxmlformats.org/officeDocument/2006/relationships/slide" Target="slides/slide88.xml"/>
  <Relationship Id="rId94" Type="http://schemas.openxmlformats.org/officeDocument/2006/relationships/slide" Target="slides/slide89.xml"/>
  <Relationship Id="rId95" Type="http://schemas.openxmlformats.org/officeDocument/2006/relationships/slide" Target="slides/slide90.xml"/>
  <Relationship Id="rId96" Type="http://schemas.openxmlformats.org/officeDocument/2006/relationships/slide" Target="slides/slide91.xml"/>
  <Relationship Id="rId97" Type="http://schemas.openxmlformats.org/officeDocument/2006/relationships/slide" Target="slides/slide92.xml"/>
  <Relationship Id="rId98" Type="http://schemas.openxmlformats.org/officeDocument/2006/relationships/slide" Target="slides/slide93.xml"/>
  <Relationship Id="rId99" Type="http://schemas.openxmlformats.org/officeDocument/2006/relationships/slide" Target="slides/slide94.xml"/>
</Relationships>
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jpe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jpeg>
</file>

<file path=ppt/media/image114.jpeg>
</file>

<file path=ppt/media/image115.jpeg>
</file>

<file path=ppt/media/image116.jpeg>
</file>

<file path=ppt/media/image117.jpeg>
</file>

<file path=ppt/media/image118.jpeg>
</file>

<file path=ppt/media/image119.jpeg>
</file>

<file path=ppt/media/image12.jpeg>
</file>

<file path=ppt/media/image120.jpeg>
</file>

<file path=ppt/media/image121.jpeg>
</file>

<file path=ppt/media/image122.jpeg>
</file>

<file path=ppt/media/image123.jpeg>
</file>

<file path=ppt/media/image124.jpeg>
</file>

<file path=ppt/media/image125.jpeg>
</file>

<file path=ppt/media/image126.jpeg>
</file>

<file path=ppt/media/image127.jpeg>
</file>

<file path=ppt/media/image128.jpeg>
</file>

<file path=ppt/media/image129.jpeg>
</file>

<file path=ppt/media/image13.jpeg>
</file>

<file path=ppt/media/image130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eg>
</file>

<file path=ppt/slideLayouts/_rels/slideLayout1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0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1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2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3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4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5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6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7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8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9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10" Type="http://schemas.openxmlformats.org/officeDocument/2006/relationships/slideLayout" Target="../slideLayouts/slideLayout10.xml"/>
  <Relationship Id="rId11" Type="http://schemas.openxmlformats.org/officeDocument/2006/relationships/slideLayout" Target="../slideLayouts/slideLayout11.xml"/>
  <Relationship Id="rId12" Type="http://schemas.openxmlformats.org/officeDocument/2006/relationships/theme" Target="../theme/theme1.xml"/>
  <Relationship Id="rId2" Type="http://schemas.openxmlformats.org/officeDocument/2006/relationships/slideLayout" Target="../slideLayouts/slideLayout2.xml"/>
  <Relationship Id="rId3" Type="http://schemas.openxmlformats.org/officeDocument/2006/relationships/slideLayout" Target="../slideLayouts/slideLayout3.xml"/>
  <Relationship Id="rId4" Type="http://schemas.openxmlformats.org/officeDocument/2006/relationships/slideLayout" Target="../slideLayouts/slideLayout4.xml"/>
  <Relationship Id="rId5" Type="http://schemas.openxmlformats.org/officeDocument/2006/relationships/slideLayout" Target="../slideLayouts/slideLayout5.xml"/>
  <Relationship Id="rId6" Type="http://schemas.openxmlformats.org/officeDocument/2006/relationships/slideLayout" Target="../slideLayouts/slideLayout6.xml"/>
  <Relationship Id="rId7" Type="http://schemas.openxmlformats.org/officeDocument/2006/relationships/slideLayout" Target="../slideLayouts/slideLayout7.xml"/>
  <Relationship Id="rId8" Type="http://schemas.openxmlformats.org/officeDocument/2006/relationships/slideLayout" Target="../slideLayouts/slideLayout8.xml"/>
  <Relationship Id="rId9" Type="http://schemas.openxmlformats.org/officeDocument/2006/relationships/slideLayout" Target="../slideLayouts/slideLayout9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.jpeg"/>
</Relationships>

</file>

<file path=ppt/slides/_rels/slide1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10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7.jpeg"/>
</Relationships>

</file>

<file path=ppt/slides/_rels/slide10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8.jpeg"/>
</Relationships>

</file>

<file path=ppt/slides/_rels/slide10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9.jpeg"/>
</Relationships>

</file>

<file path=ppt/slides/_rels/slide10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0.jpeg"/>
</Relationships>

</file>

<file path=ppt/slides/_rels/slide10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1.jpeg"/>
</Relationships>

</file>

<file path=ppt/slides/_rels/slide10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2.jpeg"/>
</Relationships>

</file>

<file path=ppt/slides/_rels/slide10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3.jpeg"/>
</Relationships>

</file>

<file path=ppt/slides/_rels/slide10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4.jpeg"/>
</Relationships>

</file>

<file path=ppt/slides/_rels/slide10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5.jpeg"/>
</Relationships>

</file>

<file path=ppt/slides/_rels/slide10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6.jpeg"/>
</Relationships>

</file>

<file path=ppt/slides/_rels/slide1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11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6.jpeg"/>
</Relationships>

</file>

<file path=ppt/slides/_rels/slide11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7.jpeg"/>
</Relationships>

</file>

<file path=ppt/slides/_rels/slide11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8.jpeg"/>
</Relationships>

</file>

<file path=ppt/slides/_rels/slide11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9.jpeg"/>
</Relationships>

</file>

<file path=ppt/slides/_rels/slide11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0.jpeg"/>
</Relationships>

</file>

<file path=ppt/slides/_rels/slide11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1.jpeg"/>
</Relationships>

</file>

<file path=ppt/slides/_rels/slide11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2.jpeg"/>
</Relationships>

</file>

<file path=ppt/slides/_rels/slide11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3.jpeg"/>
</Relationships>

</file>

<file path=ppt/slides/_rels/slide11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4.jpeg"/>
</Relationships>

</file>

<file path=ppt/slides/_rels/slide11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5.jpeg"/>
</Relationships>

</file>

<file path=ppt/slides/_rels/slide1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.jpeg"/>
</Relationships>

</file>

<file path=ppt/slides/_rels/slide12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6.jpeg"/>
</Relationships>

</file>

<file path=ppt/slides/_rels/slide12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7.jpeg"/>
</Relationships>

</file>

<file path=ppt/slides/_rels/slide12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7.jpeg"/>
</Relationships>

</file>

<file path=ppt/slides/_rels/slide12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7.jpeg"/>
</Relationships>

</file>

<file path=ppt/slides/_rels/slide12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7.jpeg"/>
</Relationships>

</file>

<file path=ppt/slides/_rels/slide12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8.jpeg"/>
</Relationships>

</file>

<file path=ppt/slides/_rels/slide12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9.jpeg"/>
</Relationships>

</file>

<file path=ppt/slides/_rels/slide12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0.jpeg"/>
</Relationships>

</file>

<file path=ppt/slides/_rels/slide12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1.jpeg"/>
</Relationships>

</file>

<file path=ppt/slides/_rels/slide12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2.jpeg"/>
</Relationships>

</file>

<file path=ppt/slides/_rels/slide1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.jpeg"/>
</Relationships>

</file>

<file path=ppt/slides/_rels/slide13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3.jpeg"/>
</Relationships>

</file>

<file path=ppt/slides/_rels/slide13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4.jpeg"/>
</Relationships>

</file>

<file path=ppt/slides/_rels/slide13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5.jpeg"/>
</Relationships>

</file>

<file path=ppt/slides/_rels/slide13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6.jpeg"/>
</Relationships>

</file>

<file path=ppt/slides/_rels/slide13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7.jpeg"/>
</Relationships>

</file>

<file path=ppt/slides/_rels/slide13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8.jpeg"/>
</Relationships>

</file>

<file path=ppt/slides/_rels/slide13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9.jpeg"/>
</Relationships>

</file>

<file path=ppt/slides/_rels/slide13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0.jpeg"/>
</Relationships>

</file>

<file path=ppt/slides/_rels/slide13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1.jpeg"/>
</Relationships>

</file>

<file path=ppt/slides/_rels/slide13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2.jpeg"/>
</Relationships>

</file>

<file path=ppt/slides/_rels/slide1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14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3.jpeg"/>
</Relationships>

</file>

<file path=ppt/slides/_rels/slide14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4.jpeg"/>
</Relationships>

</file>

<file path=ppt/slides/_rels/slide14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5.jpeg"/>
</Relationships>

</file>

<file path=ppt/slides/_rels/slide14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6.jpeg"/>
</Relationships>

</file>

<file path=ppt/slides/_rels/slide14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7.jpeg"/>
</Relationships>

</file>

<file path=ppt/slides/_rels/slide14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5.jpeg"/>
</Relationships>

</file>

<file path=ppt/slides/_rels/slide14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5.jpeg"/>
</Relationships>

</file>

<file path=ppt/slides/_rels/slide14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7.jpeg"/>
</Relationships>

</file>

<file path=ppt/slides/_rels/slide14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8.jpeg"/>
</Relationships>

</file>

<file path=ppt/slides/_rels/slide14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9.jpeg"/>
</Relationships>

</file>

<file path=ppt/slides/_rels/slide1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.jpeg"/>
</Relationships>

</file>

<file path=ppt/slides/_rels/slide15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0.jpeg"/>
</Relationships>

</file>

<file path=ppt/slides/_rels/slide15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1.jpeg"/>
</Relationships>

</file>

<file path=ppt/slides/_rels/slide15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2.jpeg"/>
</Relationships>

</file>

<file path=ppt/slides/_rels/slide15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3.jpeg"/>
</Relationships>

</file>

<file path=ppt/slides/_rels/slide15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4.jpeg"/>
</Relationships>

</file>

<file path=ppt/slides/_rels/slide15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5.jpeg"/>
</Relationships>

</file>

<file path=ppt/slides/_rels/slide15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6.jpeg"/>
</Relationships>

</file>

<file path=ppt/slides/_rels/slide15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7.jpeg"/>
</Relationships>

</file>

<file path=ppt/slides/_rels/slide15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8.jpeg"/>
</Relationships>

</file>

<file path=ppt/slides/_rels/slide15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8.jpeg"/>
</Relationships>

</file>

<file path=ppt/slides/_rels/slide1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.jpeg"/>
</Relationships>

</file>

<file path=ppt/slides/_rels/slide16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9.jpeg"/>
</Relationships>

</file>

<file path=ppt/slides/_rels/slide16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30.jpeg"/>
</Relationships>

</file>

<file path=ppt/slides/_rels/slide16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30.jpeg"/>
</Relationships>

</file>

<file path=ppt/slides/_rels/slide16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30.jpeg"/>
</Relationships>

</file>

<file path=ppt/slides/_rels/slide1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.jpeg"/>
</Relationships>

</file>

<file path=ppt/slides/_rels/slide1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.jpeg"/>
</Relationships>

</file>

<file path=ppt/slides/_rels/slide1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.jpeg"/>
</Relationships>

</file>

<file path=ppt/slides/_rels/slide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6.xml"/>
</Relationships>

</file>

<file path=ppt/slides/_rels/slide2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2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.jpeg"/>
</Relationships>

</file>

<file path=ppt/slides/_rels/slide2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3.jpeg"/>
</Relationships>

</file>

<file path=ppt/slides/_rels/slide2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4.jpeg"/>
</Relationships>

</file>

<file path=ppt/slides/_rels/slide2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5.jpeg"/>
</Relationships>

</file>

<file path=ppt/slides/_rels/slide2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2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6.jpeg"/>
</Relationships>

</file>

<file path=ppt/slides/_rels/slide2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7.jpeg"/>
</Relationships>

</file>

<file path=ppt/slides/_rels/slide2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2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.jpeg"/>
</Relationships>

</file>

<file path=ppt/slides/_rels/slide3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8.jpeg"/>
</Relationships>

</file>

<file path=ppt/slides/_rels/slide3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8.jpeg"/>
</Relationships>

</file>

<file path=ppt/slides/_rels/slide3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3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6.jpeg"/>
</Relationships>

</file>

<file path=ppt/slides/_rels/slide3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9.jpeg"/>
</Relationships>

</file>

<file path=ppt/slides/_rels/slide3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0.jpeg"/>
</Relationships>

</file>

<file path=ppt/slides/_rels/slide3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1.jpeg"/>
</Relationships>

</file>

<file path=ppt/slides/_rels/slide3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2.jpeg"/>
</Relationships>

</file>

<file path=ppt/slides/_rels/slide3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3.jpeg"/>
</Relationships>

</file>

<file path=ppt/slides/_rels/slide3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4.jpeg"/>
</Relationships>

</file>

<file path=ppt/slides/_rels/slide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.jpeg"/>
</Relationships>

</file>

<file path=ppt/slides/_rels/slide4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4.jpeg"/>
</Relationships>

</file>

<file path=ppt/slides/_rels/slide4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5.jpeg"/>
</Relationships>

</file>

<file path=ppt/slides/_rels/slide4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6.jpeg"/>
</Relationships>

</file>

<file path=ppt/slides/_rels/slide4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7.jpeg"/>
</Relationships>

</file>

<file path=ppt/slides/_rels/slide4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8.jpeg"/>
</Relationships>

</file>

<file path=ppt/slides/_rels/slide4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9.jpeg"/>
</Relationships>

</file>

<file path=ppt/slides/_rels/slide4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0.jpeg"/>
</Relationships>

</file>

<file path=ppt/slides/_rels/slide4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1.jpeg"/>
</Relationships>

</file>

<file path=ppt/slides/_rels/slide4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2.jpeg"/>
</Relationships>

</file>

<file path=ppt/slides/_rels/slide4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3.jpeg"/>
</Relationships>

</file>

<file path=ppt/slides/_rels/slide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5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3.jpeg"/>
</Relationships>

</file>

<file path=ppt/slides/_rels/slide5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4.jpeg"/>
</Relationships>

</file>

<file path=ppt/slides/_rels/slide5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5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6.jpeg"/>
</Relationships>

</file>

<file path=ppt/slides/_rels/slide5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7.jpeg"/>
</Relationships>

</file>

<file path=ppt/slides/_rels/slide5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7.jpeg"/>
</Relationships>

</file>

<file path=ppt/slides/_rels/slide5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8.jpeg"/>
</Relationships>

</file>

<file path=ppt/slides/_rels/slide5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9.jpeg"/>
</Relationships>

</file>

<file path=ppt/slides/_rels/slide5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0.jpeg"/>
</Relationships>

</file>

<file path=ppt/slides/_rels/slide5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1.jpeg"/>
</Relationships>

</file>

<file path=ppt/slides/_rels/slide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6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2.jpeg"/>
</Relationships>

</file>

<file path=ppt/slides/_rels/slide6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3.jpeg"/>
</Relationships>

</file>

<file path=ppt/slides/_rels/slide6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4.jpeg"/>
</Relationships>

</file>

<file path=ppt/slides/_rels/slide6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4.jpeg"/>
</Relationships>

</file>

<file path=ppt/slides/_rels/slide6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5.jpeg"/>
</Relationships>

</file>

<file path=ppt/slides/_rels/slide6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6.jpeg"/>
</Relationships>

</file>

<file path=ppt/slides/_rels/slide6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7.jpeg"/>
</Relationships>

</file>

<file path=ppt/slides/_rels/slide6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8.jpeg"/>
</Relationships>

</file>

<file path=ppt/slides/_rels/slide6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9.jpeg"/>
</Relationships>

</file>

<file path=ppt/slides/_rels/slide6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0.jpeg"/>
</Relationships>

</file>

<file path=ppt/slides/_rels/slide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7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1.jpeg"/>
</Relationships>

</file>

<file path=ppt/slides/_rels/slide7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2.jpeg"/>
</Relationships>

</file>

<file path=ppt/slides/_rels/slide7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3.jpeg"/>
</Relationships>

</file>

<file path=ppt/slides/_rels/slide7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4.jpeg"/>
</Relationships>

</file>

<file path=ppt/slides/_rels/slide7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5.jpeg"/>
</Relationships>

</file>

<file path=ppt/slides/_rels/slide7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6.jpeg"/>
</Relationships>

</file>

<file path=ppt/slides/_rels/slide7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7.jpeg"/>
</Relationships>

</file>

<file path=ppt/slides/_rels/slide7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8.jpeg"/>
</Relationships>

</file>

<file path=ppt/slides/_rels/slide7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8.jpeg"/>
</Relationships>

</file>

<file path=ppt/slides/_rels/slide7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9.jpeg"/>
</Relationships>

</file>

<file path=ppt/slides/_rels/slide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8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9.jpeg"/>
</Relationships>

</file>

<file path=ppt/slides/_rels/slide8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0.jpeg"/>
</Relationships>

</file>

<file path=ppt/slides/_rels/slide8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1.jpeg"/>
</Relationships>

</file>

<file path=ppt/slides/_rels/slide8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2.jpeg"/>
</Relationships>

</file>

<file path=ppt/slides/_rels/slide8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1.jpeg"/>
</Relationships>

</file>

<file path=ppt/slides/_rels/slide8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3.jpeg"/>
</Relationships>

</file>

<file path=ppt/slides/_rels/slide8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4.jpeg"/>
</Relationships>

</file>

<file path=ppt/slides/_rels/slide8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5.jpeg"/>
</Relationships>

</file>

<file path=ppt/slides/_rels/slide8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6.jpeg"/>
</Relationships>

</file>

<file path=ppt/slides/_rels/slide8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7.jpeg"/>
</Relationships>

</file>

<file path=ppt/slides/_rels/slide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9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8.jpeg"/>
</Relationships>

</file>

<file path=ppt/slides/_rels/slide9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9.jpeg"/>
</Relationships>

</file>

<file path=ppt/slides/_rels/slide9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0.jpeg"/>
</Relationships>

</file>

<file path=ppt/slides/_rels/slide9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1.jpeg"/>
</Relationships>

</file>

<file path=ppt/slides/_rels/slide9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2.jpeg"/>
</Relationships>

</file>

<file path=ppt/slides/_rels/slide9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2.jpeg"/>
</Relationships>

</file>

<file path=ppt/slides/_rels/slide9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3.jpeg"/>
</Relationships>

</file>

<file path=ppt/slides/_rels/slide9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4.jpeg"/>
</Relationships>

</file>

<file path=ppt/slides/_rels/slide9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5.jpeg"/>
</Relationships>

</file>

<file path=ppt/slides/_rels/slide9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6.jpeg"/>
</Relationships>
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Diachronic Graph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rev_1.129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rev_1.139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rev_1.149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rev_1.156.0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rev_1.156.06.1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rev_1.156.08.1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rev_1.156.10.1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rev_1.157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61000"/>
            <a:ext cx="12827000" cy="1270000"/>
          </a:xfrm>
        </p:spPr>
        <p:txBody>
          <a:bodyPr/>
          <a:lstStyle/>
          <a:p>
            <a:r>
              <a:rPr lang="en-US"/>
              <a:t>Evolution Story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Diachronic Graph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rev_1.029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rev_1.039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rev_1.049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rev_1.059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rev_1.069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rev_1.079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rev_1.006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rev_1.089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rev_1.096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oreProperties xmlns="http://schemas.openxmlformats.org/package/2006/metadata/core-properties"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revision>1</revision>
</coreProperties>
</file>

<file path=docProps/thumbnail.jpeg>
</file>